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929B51-8D6C-4984-8943-88EF6FCC4371}" v="11" dt="2021-10-04T09:10:11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VALIER Aurelia" userId="d6bd752c-04b4-498b-88df-6a256426be75" providerId="ADAL" clId="{7A929B51-8D6C-4984-8943-88EF6FCC4371}"/>
    <pc:docChg chg="custSel addSld delSld modSld">
      <pc:chgData name="CHEVALIER Aurelia" userId="d6bd752c-04b4-498b-88df-6a256426be75" providerId="ADAL" clId="{7A929B51-8D6C-4984-8943-88EF6FCC4371}" dt="2021-10-04T09:10:41.815" v="195" actId="115"/>
      <pc:docMkLst>
        <pc:docMk/>
      </pc:docMkLst>
      <pc:sldChg chg="del">
        <pc:chgData name="CHEVALIER Aurelia" userId="d6bd752c-04b4-498b-88df-6a256426be75" providerId="ADAL" clId="{7A929B51-8D6C-4984-8943-88EF6FCC4371}" dt="2021-10-04T09:08:23.819" v="170" actId="47"/>
        <pc:sldMkLst>
          <pc:docMk/>
          <pc:sldMk cId="2197232555" sldId="257"/>
        </pc:sldMkLst>
      </pc:sldChg>
      <pc:sldChg chg="addSp delSp modSp new mod">
        <pc:chgData name="CHEVALIER Aurelia" userId="d6bd752c-04b4-498b-88df-6a256426be75" providerId="ADAL" clId="{7A929B51-8D6C-4984-8943-88EF6FCC4371}" dt="2021-10-04T09:10:41.815" v="195" actId="115"/>
        <pc:sldMkLst>
          <pc:docMk/>
          <pc:sldMk cId="303752202" sldId="258"/>
        </pc:sldMkLst>
        <pc:spChg chg="add mod">
          <ac:chgData name="CHEVALIER Aurelia" userId="d6bd752c-04b4-498b-88df-6a256426be75" providerId="ADAL" clId="{7A929B51-8D6C-4984-8943-88EF6FCC4371}" dt="2021-10-04T09:10:11.084" v="192" actId="20577"/>
          <ac:spMkLst>
            <pc:docMk/>
            <pc:sldMk cId="303752202" sldId="258"/>
            <ac:spMk id="7" creationId="{379099FA-EF23-4E74-A2C1-D69EC20CC9D2}"/>
          </ac:spMkLst>
        </pc:spChg>
        <pc:spChg chg="add mod">
          <ac:chgData name="CHEVALIER Aurelia" userId="d6bd752c-04b4-498b-88df-6a256426be75" providerId="ADAL" clId="{7A929B51-8D6C-4984-8943-88EF6FCC4371}" dt="2021-10-04T09:09:45.991" v="188" actId="1076"/>
          <ac:spMkLst>
            <pc:docMk/>
            <pc:sldMk cId="303752202" sldId="258"/>
            <ac:spMk id="8" creationId="{D8AC180D-767F-4D98-911D-6636EFBAF811}"/>
          </ac:spMkLst>
        </pc:spChg>
        <pc:spChg chg="add mod">
          <ac:chgData name="CHEVALIER Aurelia" userId="d6bd752c-04b4-498b-88df-6a256426be75" providerId="ADAL" clId="{7A929B51-8D6C-4984-8943-88EF6FCC4371}" dt="2021-10-04T09:10:32.494" v="194" actId="113"/>
          <ac:spMkLst>
            <pc:docMk/>
            <pc:sldMk cId="303752202" sldId="258"/>
            <ac:spMk id="9" creationId="{E7DB12FB-F38C-47F3-8614-C1B5928CCF0A}"/>
          </ac:spMkLst>
        </pc:spChg>
        <pc:spChg chg="add mod">
          <ac:chgData name="CHEVALIER Aurelia" userId="d6bd752c-04b4-498b-88df-6a256426be75" providerId="ADAL" clId="{7A929B51-8D6C-4984-8943-88EF6FCC4371}" dt="2021-10-04T09:10:41.815" v="195" actId="115"/>
          <ac:spMkLst>
            <pc:docMk/>
            <pc:sldMk cId="303752202" sldId="258"/>
            <ac:spMk id="10" creationId="{EB390CDB-8720-40E2-A3F5-A1496114F4F5}"/>
          </ac:spMkLst>
        </pc:spChg>
        <pc:graphicFrameChg chg="add del mod">
          <ac:chgData name="CHEVALIER Aurelia" userId="d6bd752c-04b4-498b-88df-6a256426be75" providerId="ADAL" clId="{7A929B51-8D6C-4984-8943-88EF6FCC4371}" dt="2021-10-04T08:57:04.195" v="2"/>
          <ac:graphicFrameMkLst>
            <pc:docMk/>
            <pc:sldMk cId="303752202" sldId="258"/>
            <ac:graphicFrameMk id="2" creationId="{341FBC46-7A78-4E5F-8860-9ED4B2F70D59}"/>
          </ac:graphicFrameMkLst>
        </pc:graphicFrameChg>
        <pc:picChg chg="add mod">
          <ac:chgData name="CHEVALIER Aurelia" userId="d6bd752c-04b4-498b-88df-6a256426be75" providerId="ADAL" clId="{7A929B51-8D6C-4984-8943-88EF6FCC4371}" dt="2021-10-04T09:09:52.239" v="189" actId="1076"/>
          <ac:picMkLst>
            <pc:docMk/>
            <pc:sldMk cId="303752202" sldId="258"/>
            <ac:picMk id="4" creationId="{7A83B26C-10E1-490A-9BA8-A613A06FB517}"/>
          </ac:picMkLst>
        </pc:picChg>
        <pc:picChg chg="add mod">
          <ac:chgData name="CHEVALIER Aurelia" userId="d6bd752c-04b4-498b-88df-6a256426be75" providerId="ADAL" clId="{7A929B51-8D6C-4984-8943-88EF6FCC4371}" dt="2021-10-04T09:09:42.097" v="187" actId="14100"/>
          <ac:picMkLst>
            <pc:docMk/>
            <pc:sldMk cId="303752202" sldId="258"/>
            <ac:picMk id="5" creationId="{83E26726-16F3-4B9C-9650-913E9C774813}"/>
          </ac:picMkLst>
        </pc:picChg>
        <pc:picChg chg="add mod">
          <ac:chgData name="CHEVALIER Aurelia" userId="d6bd752c-04b4-498b-88df-6a256426be75" providerId="ADAL" clId="{7A929B51-8D6C-4984-8943-88EF6FCC4371}" dt="2021-10-04T08:57:46.369" v="14"/>
          <ac:picMkLst>
            <pc:docMk/>
            <pc:sldMk cId="303752202" sldId="258"/>
            <ac:picMk id="6" creationId="{01E48A6D-4FBF-4768-B513-D81F10E0B09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3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10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6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95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8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51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2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93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25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0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70EC-C479-4F6C-A548-644A4DCF5D1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39D2-A31D-401A-9262-C9F3BB3FC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4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mis-des-ecoles@outlook.fr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A83B26C-10E1-490A-9BA8-A613A06FB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389" y="691588"/>
            <a:ext cx="9109421" cy="3934302"/>
          </a:xfrm>
          <a:prstGeom prst="rect">
            <a:avLst/>
          </a:prstGeom>
        </p:spPr>
      </p:pic>
      <p:pic>
        <p:nvPicPr>
          <p:cNvPr id="5" name="Image 4" descr="logo-amisdesécoles">
            <a:extLst>
              <a:ext uri="{FF2B5EF4-FFF2-40B4-BE49-F238E27FC236}">
                <a16:creationId xmlns:a16="http://schemas.microsoft.com/office/drawing/2014/main" id="{83E26726-16F3-4B9C-9650-913E9C7748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6167622"/>
            <a:ext cx="1404156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phique 27" descr="Courrier">
            <a:extLst>
              <a:ext uri="{FF2B5EF4-FFF2-40B4-BE49-F238E27FC236}">
                <a16:creationId xmlns:a16="http://schemas.microsoft.com/office/drawing/2014/main" id="{01E48A6D-4FBF-4768-B513-D81F10E0B0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6059" y="6288311"/>
            <a:ext cx="457200" cy="457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79099FA-EF23-4E74-A2C1-D69EC20CC9D2}"/>
              </a:ext>
            </a:extLst>
          </p:cNvPr>
          <p:cNvSpPr/>
          <p:nvPr/>
        </p:nvSpPr>
        <p:spPr>
          <a:xfrm>
            <a:off x="6228184" y="6376179"/>
            <a:ext cx="291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  <a:hlinkClick r:id="rId6"/>
              </a:rPr>
              <a:t>amis-des-ecoles@outlook.fr</a:t>
            </a:r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8AC180D-767F-4D98-911D-6636EFBAF811}"/>
              </a:ext>
            </a:extLst>
          </p:cNvPr>
          <p:cNvSpPr txBox="1"/>
          <p:nvPr/>
        </p:nvSpPr>
        <p:spPr>
          <a:xfrm>
            <a:off x="1583668" y="6644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rgbClr val="C45911"/>
                </a:solidFill>
              </a:rPr>
              <a:t>Bureau 2021-2022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7DB12FB-F38C-47F3-8614-C1B5928CCF0A}"/>
              </a:ext>
            </a:extLst>
          </p:cNvPr>
          <p:cNvSpPr txBox="1"/>
          <p:nvPr/>
        </p:nvSpPr>
        <p:spPr>
          <a:xfrm>
            <a:off x="179512" y="460149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solidFill>
                  <a:srgbClr val="C45911"/>
                </a:solidFill>
              </a:rPr>
              <a:t>Bénévoles actifs s’étant signalés à l’Assemblée Générale :</a:t>
            </a:r>
          </a:p>
          <a:p>
            <a:r>
              <a:rPr lang="fr-FR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Jessica Bernardino, Emmanuel Forat, Séverine Héron, Sandra Mathey et Frédéric Sebbag</a:t>
            </a:r>
            <a:endParaRPr lang="fr-FR" sz="16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390CDB-8720-40E2-A3F5-A1496114F4F5}"/>
              </a:ext>
            </a:extLst>
          </p:cNvPr>
          <p:cNvSpPr txBox="1"/>
          <p:nvPr/>
        </p:nvSpPr>
        <p:spPr>
          <a:xfrm>
            <a:off x="179512" y="539337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kern="1200" dirty="0">
                <a:solidFill>
                  <a:srgbClr val="C459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Vous avez des idées : il n’est jamais trop tard ! </a:t>
            </a:r>
            <a:r>
              <a:rPr lang="fr-FR" sz="2000" b="1" dirty="0">
                <a:solidFill>
                  <a:srgbClr val="C45911"/>
                </a:solidFill>
              </a:rPr>
              <a:t>N’hésitez pas à nous contacter !</a:t>
            </a:r>
          </a:p>
        </p:txBody>
      </p:sp>
    </p:spTree>
    <p:extLst>
      <p:ext uri="{BB962C8B-B14F-4D97-AF65-F5344CB8AC3E}">
        <p14:creationId xmlns:p14="http://schemas.microsoft.com/office/powerpoint/2010/main" val="3037522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LFB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CHEVALIER Aurelia</dc:creator>
  <cp:lastModifiedBy>CHEVALIER Aurelia</cp:lastModifiedBy>
  <cp:revision>2</cp:revision>
  <dcterms:created xsi:type="dcterms:W3CDTF">2019-10-01T14:39:48Z</dcterms:created>
  <dcterms:modified xsi:type="dcterms:W3CDTF">2021-10-04T09:10:58Z</dcterms:modified>
</cp:coreProperties>
</file>